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4732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553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2289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44466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0396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220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0760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8640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56248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1170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54030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E3A87-6C94-46E5-A36E-C70908BA1702}" type="datetimeFigureOut">
              <a:rPr lang="en-NZ" smtClean="0"/>
              <a:t>15/12/2015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85440-DE9B-4D17-A106-30F7388BFF8D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50157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4932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Class1</dc:creator>
  <cp:lastModifiedBy>Class1</cp:lastModifiedBy>
  <cp:revision>1</cp:revision>
  <dcterms:created xsi:type="dcterms:W3CDTF">2015-12-14T22:29:54Z</dcterms:created>
  <dcterms:modified xsi:type="dcterms:W3CDTF">2015-12-14T22:30:17Z</dcterms:modified>
</cp:coreProperties>
</file>